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304" r:id="rId6"/>
    <p:sldId id="260" r:id="rId7"/>
    <p:sldId id="261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6" r:id="rId18"/>
    <p:sldId id="339" r:id="rId19"/>
    <p:sldId id="340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3" r:id="rId31"/>
    <p:sldId id="334" r:id="rId32"/>
    <p:sldId id="335" r:id="rId33"/>
    <p:sldId id="336" r:id="rId34"/>
    <p:sldId id="337" r:id="rId35"/>
    <p:sldId id="338" r:id="rId36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28" autoAdjust="0"/>
    <p:restoredTop sz="94700" autoAdjust="0"/>
  </p:normalViewPr>
  <p:slideViewPr>
    <p:cSldViewPr snapToObjects="1">
      <p:cViewPr varScale="1">
        <p:scale>
          <a:sx n="113" d="100"/>
          <a:sy n="113" d="100"/>
        </p:scale>
        <p:origin x="183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F2CE-56F4-AB44-A62B-1B9B294D1D0D}" type="datetimeFigureOut">
              <a:rPr lang="de-DE" smtClean="0"/>
              <a:pPr/>
              <a:t>24.10.22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5683C-546F-3B45-A0E3-DE993DB1D620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F2CE-56F4-AB44-A62B-1B9B294D1D0D}" type="datetimeFigureOut">
              <a:rPr lang="de-DE" smtClean="0"/>
              <a:pPr/>
              <a:t>24.10.22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5683C-546F-3B45-A0E3-DE993DB1D620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F2CE-56F4-AB44-A62B-1B9B294D1D0D}" type="datetimeFigureOut">
              <a:rPr lang="de-DE" smtClean="0"/>
              <a:pPr/>
              <a:t>24.10.22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5683C-546F-3B45-A0E3-DE993DB1D620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F2CE-56F4-AB44-A62B-1B9B294D1D0D}" type="datetimeFigureOut">
              <a:rPr lang="de-DE" smtClean="0"/>
              <a:pPr/>
              <a:t>24.10.22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5683C-546F-3B45-A0E3-DE993DB1D620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F2CE-56F4-AB44-A62B-1B9B294D1D0D}" type="datetimeFigureOut">
              <a:rPr lang="de-DE" smtClean="0"/>
              <a:pPr/>
              <a:t>24.10.22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5683C-546F-3B45-A0E3-DE993DB1D620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F2CE-56F4-AB44-A62B-1B9B294D1D0D}" type="datetimeFigureOut">
              <a:rPr lang="de-DE" smtClean="0"/>
              <a:pPr/>
              <a:t>24.10.22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5683C-546F-3B45-A0E3-DE993DB1D620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F2CE-56F4-AB44-A62B-1B9B294D1D0D}" type="datetimeFigureOut">
              <a:rPr lang="de-DE" smtClean="0"/>
              <a:pPr/>
              <a:t>24.10.22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5683C-546F-3B45-A0E3-DE993DB1D620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F2CE-56F4-AB44-A62B-1B9B294D1D0D}" type="datetimeFigureOut">
              <a:rPr lang="de-DE" smtClean="0"/>
              <a:pPr/>
              <a:t>24.10.22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5683C-546F-3B45-A0E3-DE993DB1D620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F2CE-56F4-AB44-A62B-1B9B294D1D0D}" type="datetimeFigureOut">
              <a:rPr lang="de-DE" smtClean="0"/>
              <a:pPr/>
              <a:t>24.10.22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5683C-546F-3B45-A0E3-DE993DB1D620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F2CE-56F4-AB44-A62B-1B9B294D1D0D}" type="datetimeFigureOut">
              <a:rPr lang="de-DE" smtClean="0"/>
              <a:pPr/>
              <a:t>24.10.22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5683C-546F-3B45-A0E3-DE993DB1D620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auf Platzhalter ziehen oder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F2CE-56F4-AB44-A62B-1B9B294D1D0D}" type="datetimeFigureOut">
              <a:rPr lang="de-DE" smtClean="0"/>
              <a:pPr/>
              <a:t>24.10.22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5683C-546F-3B45-A0E3-DE993DB1D620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Mastertextformat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0F2CE-56F4-AB44-A62B-1B9B294D1D0D}" type="datetimeFigureOut">
              <a:rPr lang="de-DE" smtClean="0"/>
              <a:pPr/>
              <a:t>24.10.22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5683C-546F-3B45-A0E3-DE993DB1D620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880" y="2907023"/>
            <a:ext cx="1244559" cy="345667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000">
    <p:push dir="u"/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332656"/>
            <a:ext cx="7848600" cy="2129045"/>
          </a:xfrm>
          <a:prstGeom prst="rect">
            <a:avLst/>
          </a:prstGeom>
        </p:spPr>
      </p:pic>
      <p:pic>
        <p:nvPicPr>
          <p:cNvPr id="4" name="Bild 3" descr="IMG_155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96" y="3212976"/>
            <a:ext cx="1076688" cy="1615032"/>
          </a:xfrm>
          <a:prstGeom prst="rect">
            <a:avLst/>
          </a:prstGeom>
        </p:spPr>
      </p:pic>
      <p:pic>
        <p:nvPicPr>
          <p:cNvPr id="5" name="Bild 4" descr="IMG_156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215784"/>
            <a:ext cx="1723980" cy="1149320"/>
          </a:xfrm>
          <a:prstGeom prst="rect">
            <a:avLst/>
          </a:prstGeom>
        </p:spPr>
      </p:pic>
      <p:pic>
        <p:nvPicPr>
          <p:cNvPr id="7" name="Bild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061" y="5013176"/>
            <a:ext cx="3499234" cy="1296144"/>
          </a:xfrm>
          <a:prstGeom prst="rect">
            <a:avLst/>
          </a:prstGeom>
        </p:spPr>
      </p:pic>
      <p:pic>
        <p:nvPicPr>
          <p:cNvPr id="8" name="Bild 7" descr="IMG_1607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215784"/>
            <a:ext cx="1723980" cy="1149320"/>
          </a:xfrm>
          <a:prstGeom prst="rect">
            <a:avLst/>
          </a:prstGeom>
        </p:spPr>
      </p:pic>
      <p:pic>
        <p:nvPicPr>
          <p:cNvPr id="9" name="Bild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013176"/>
            <a:ext cx="1761967" cy="125468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64022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Multilevel-Kurs</a:t>
            </a:r>
          </a:p>
          <a:p>
            <a:r>
              <a:rPr lang="de-DE" sz="3200" dirty="0"/>
              <a:t>	Vom kompletten Anfänger bis zum 	fortgeschrittenen Tänzer. Jedes 	Paar wird entsprechend des 	Niveaus individuell unterrichtet.</a:t>
            </a:r>
          </a:p>
        </p:txBody>
      </p:sp>
    </p:spTree>
  </p:cSld>
  <p:clrMapOvr>
    <a:masterClrMapping/>
  </p:clrMapOvr>
  <p:transition spd="slow" advClick="0" advTm="5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64022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Multilevel-Kurs</a:t>
            </a:r>
          </a:p>
          <a:p>
            <a:r>
              <a:rPr lang="de-DE" sz="3200" dirty="0"/>
              <a:t>	Vom kompletten Anfänger bis zum 	fortgeschrittenen Tänzer. Jedes 	Paar wird entsprechend des 	Niveaus individuell unterrichtet.</a:t>
            </a:r>
          </a:p>
        </p:txBody>
      </p:sp>
    </p:spTree>
    <p:extLst>
      <p:ext uri="{BB962C8B-B14F-4D97-AF65-F5344CB8AC3E}">
        <p14:creationId xmlns:p14="http://schemas.microsoft.com/office/powerpoint/2010/main" val="8892178"/>
      </p:ext>
    </p:extLst>
  </p:cSld>
  <p:clrMapOvr>
    <a:masterClrMapping/>
  </p:clrMapOvr>
  <p:transition spd="slow" advClick="0" advTm="5000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64022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Multilevel-Kurs</a:t>
            </a:r>
          </a:p>
          <a:p>
            <a:r>
              <a:rPr lang="de-DE" sz="3200" dirty="0"/>
              <a:t>   Vom kompletten Anfänger bis zum</a:t>
            </a:r>
          </a:p>
          <a:p>
            <a:r>
              <a:rPr lang="de-DE" sz="3200" dirty="0"/>
              <a:t>   fortgeschrittenen Tänzer. Jedes</a:t>
            </a:r>
          </a:p>
          <a:p>
            <a:r>
              <a:rPr lang="de-DE" sz="3200" dirty="0"/>
              <a:t>   Paar wird entsprechend des</a:t>
            </a:r>
          </a:p>
          <a:p>
            <a:r>
              <a:rPr lang="de-DE" sz="3200" dirty="0"/>
              <a:t>   Niveaus individuell unterrichtet.</a:t>
            </a:r>
          </a:p>
          <a:p>
            <a:pPr marL="457200" indent="-457200">
              <a:buFont typeface="Arial" charset="0"/>
              <a:buChar char="•"/>
            </a:pPr>
            <a:r>
              <a:rPr lang="de-DE" sz="3200" dirty="0"/>
              <a:t>Preise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Singles: 70 € für 3 x 1:20 Stunden</a:t>
            </a:r>
          </a:p>
        </p:txBody>
      </p:sp>
    </p:spTree>
    <p:extLst>
      <p:ext uri="{BB962C8B-B14F-4D97-AF65-F5344CB8AC3E}">
        <p14:creationId xmlns:p14="http://schemas.microsoft.com/office/powerpoint/2010/main" val="2127566784"/>
      </p:ext>
    </p:extLst>
  </p:cSld>
  <p:clrMapOvr>
    <a:masterClrMapping/>
  </p:clrMapOvr>
  <p:transition spd="slow" advClick="0" advTm="5000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64022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Multilevel-Kurs</a:t>
            </a:r>
          </a:p>
          <a:p>
            <a:r>
              <a:rPr lang="de-DE" sz="3200" dirty="0"/>
              <a:t>   Vom kompletten Anfänger bis zum</a:t>
            </a:r>
          </a:p>
          <a:p>
            <a:r>
              <a:rPr lang="de-DE" sz="3200" dirty="0"/>
              <a:t>   fortgeschrittenen Tänzer. Jedes</a:t>
            </a:r>
          </a:p>
          <a:p>
            <a:r>
              <a:rPr lang="de-DE" sz="3200" dirty="0"/>
              <a:t>   Paar wird entsprechend des</a:t>
            </a:r>
          </a:p>
          <a:p>
            <a:r>
              <a:rPr lang="de-DE" sz="3200" dirty="0"/>
              <a:t>   Niveaus individuell unterrichtet.</a:t>
            </a:r>
          </a:p>
          <a:p>
            <a:pPr marL="457200" indent="-457200">
              <a:buFont typeface="Arial" charset="0"/>
              <a:buChar char="•"/>
            </a:pPr>
            <a:r>
              <a:rPr lang="de-DE" sz="3200" dirty="0"/>
              <a:t>Preise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Singles: 70 € für 3 x 1:20 Stunden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Paare: 130 € für 3 x 1:20 Stunden</a:t>
            </a:r>
          </a:p>
          <a:p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86057246"/>
      </p:ext>
    </p:extLst>
  </p:cSld>
  <p:clrMapOvr>
    <a:masterClrMapping/>
  </p:clrMapOvr>
  <p:transition spd="slow" advClick="0" advTm="5000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784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Multilevel-Kurs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</a:t>
            </a:r>
            <a:r>
              <a:rPr lang="de-DE" sz="2800" dirty="0"/>
              <a:t>Mo: 19:00 und 20:30 Uhr</a:t>
            </a:r>
          </a:p>
        </p:txBody>
      </p:sp>
    </p:spTree>
    <p:extLst>
      <p:ext uri="{BB962C8B-B14F-4D97-AF65-F5344CB8AC3E}">
        <p14:creationId xmlns:p14="http://schemas.microsoft.com/office/powerpoint/2010/main" val="536517680"/>
      </p:ext>
    </p:extLst>
  </p:cSld>
  <p:clrMapOvr>
    <a:masterClrMapping/>
  </p:clrMapOvr>
  <p:transition spd="slow" advClick="0" advTm="5000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78486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Multilevel-Kurs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</a:t>
            </a:r>
            <a:r>
              <a:rPr lang="de-DE" sz="2800" dirty="0"/>
              <a:t>Mo: 19:00 und 20:30 Uhr</a:t>
            </a:r>
          </a:p>
          <a:p>
            <a:pPr lvl="1">
              <a:buFont typeface="Arial"/>
              <a:buChar char="•"/>
            </a:pPr>
            <a:r>
              <a:rPr lang="de-DE" sz="2800" dirty="0"/>
              <a:t> Di: 19:00 und 20:30 Uhr</a:t>
            </a:r>
          </a:p>
        </p:txBody>
      </p:sp>
    </p:spTree>
    <p:extLst>
      <p:ext uri="{BB962C8B-B14F-4D97-AF65-F5344CB8AC3E}">
        <p14:creationId xmlns:p14="http://schemas.microsoft.com/office/powerpoint/2010/main" val="1852768929"/>
      </p:ext>
    </p:extLst>
  </p:cSld>
  <p:clrMapOvr>
    <a:masterClrMapping/>
  </p:clrMapOvr>
  <p:transition spd="slow" advClick="0" advTm="5000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78486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Multilevel-Kurs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</a:t>
            </a:r>
            <a:r>
              <a:rPr lang="de-DE" sz="2800" dirty="0"/>
              <a:t>Mo: 19:00 und 20:30 Uhr</a:t>
            </a:r>
          </a:p>
          <a:p>
            <a:pPr lvl="1">
              <a:buFont typeface="Arial"/>
              <a:buChar char="•"/>
            </a:pPr>
            <a:r>
              <a:rPr lang="de-DE" sz="2800" dirty="0"/>
              <a:t> Di: 19:00 und 20:30 Uhr</a:t>
            </a:r>
          </a:p>
          <a:p>
            <a:pPr lvl="1">
              <a:buFont typeface="Arial"/>
              <a:buChar char="•"/>
            </a:pPr>
            <a:r>
              <a:rPr lang="de-DE" sz="2800" dirty="0"/>
              <a:t> Fr: 19:00 Uhr</a:t>
            </a:r>
          </a:p>
          <a:p>
            <a:pPr lvl="1">
              <a:buFont typeface="Arial"/>
              <a:buChar char="•"/>
            </a:pP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1841427810"/>
      </p:ext>
    </p:extLst>
  </p:cSld>
  <p:clrMapOvr>
    <a:masterClrMapping/>
  </p:clrMapOvr>
  <p:transition spd="slow" advClick="0" advTm="5000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78486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Multilevel-Kurs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</a:t>
            </a:r>
            <a:r>
              <a:rPr lang="de-DE" sz="2800" dirty="0"/>
              <a:t>Mo: 19:00 und 20:30 Uhr</a:t>
            </a:r>
          </a:p>
          <a:p>
            <a:pPr lvl="1">
              <a:buFont typeface="Arial"/>
              <a:buChar char="•"/>
            </a:pPr>
            <a:r>
              <a:rPr lang="de-DE" sz="2800" dirty="0"/>
              <a:t> Di: 19:00 und 20:30 Uhr</a:t>
            </a:r>
          </a:p>
          <a:p>
            <a:pPr lvl="1">
              <a:buFont typeface="Arial"/>
              <a:buChar char="•"/>
            </a:pPr>
            <a:r>
              <a:rPr lang="de-DE" sz="2800" dirty="0"/>
              <a:t> Fr: 19:00 Uhr</a:t>
            </a:r>
          </a:p>
          <a:p>
            <a:pPr lvl="1">
              <a:buFont typeface="Arial"/>
              <a:buChar char="•"/>
            </a:pPr>
            <a:r>
              <a:rPr lang="de-DE" sz="2800" dirty="0"/>
              <a:t> So: 17:30 und 20:10 Uhr</a:t>
            </a:r>
          </a:p>
          <a:p>
            <a:pPr lvl="1">
              <a:buFont typeface="Arial"/>
              <a:buChar char="•"/>
            </a:pPr>
            <a:endParaRPr lang="de-DE" sz="2800" dirty="0"/>
          </a:p>
          <a:p>
            <a:pPr lvl="1">
              <a:buFont typeface="Arial"/>
              <a:buChar char="•"/>
            </a:pPr>
            <a:endParaRPr lang="de-DE" sz="2800" dirty="0"/>
          </a:p>
          <a:p>
            <a:pPr lvl="1">
              <a:buFont typeface="Arial"/>
              <a:buChar char="•"/>
            </a:pPr>
            <a:endParaRPr lang="de-DE" sz="2800" dirty="0"/>
          </a:p>
          <a:p>
            <a:pPr lvl="1">
              <a:buFont typeface="Arial"/>
              <a:buChar char="•"/>
            </a:pP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25728437"/>
      </p:ext>
    </p:extLst>
  </p:cSld>
  <p:clrMapOvr>
    <a:masterClrMapping/>
  </p:clrMapOvr>
  <p:transition spd="slow" advClick="0" advTm="5000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78486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Multilevel-Kurs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</a:t>
            </a:r>
            <a:r>
              <a:rPr lang="de-DE" sz="2800" dirty="0"/>
              <a:t>Mo: 19:00 und 20:30 Uhr</a:t>
            </a:r>
          </a:p>
          <a:p>
            <a:pPr lvl="1">
              <a:buFont typeface="Arial"/>
              <a:buChar char="•"/>
            </a:pPr>
            <a:r>
              <a:rPr lang="de-DE" sz="2800" dirty="0"/>
              <a:t> Di: 19:00 und 20:30 Uhr</a:t>
            </a:r>
          </a:p>
          <a:p>
            <a:pPr lvl="1">
              <a:buFont typeface="Arial"/>
              <a:buChar char="•"/>
            </a:pPr>
            <a:r>
              <a:rPr lang="de-DE" sz="2800" dirty="0"/>
              <a:t> Fr: 19:00 Uhr</a:t>
            </a:r>
          </a:p>
          <a:p>
            <a:pPr lvl="1">
              <a:buFont typeface="Arial"/>
              <a:buChar char="•"/>
            </a:pPr>
            <a:r>
              <a:rPr lang="de-DE" sz="2800" dirty="0"/>
              <a:t> So: 17:30 und 20:10 Uhr</a:t>
            </a:r>
          </a:p>
          <a:p>
            <a:pPr>
              <a:buFont typeface="Arial"/>
              <a:buChar char="•"/>
            </a:pPr>
            <a:r>
              <a:rPr lang="de-DE" sz="2800" dirty="0"/>
              <a:t> Technik-Kurs für Frauen und Männer</a:t>
            </a:r>
          </a:p>
          <a:p>
            <a:pPr lvl="1">
              <a:buFont typeface="Arial"/>
              <a:buChar char="•"/>
            </a:pPr>
            <a:endParaRPr lang="de-DE" sz="2800" dirty="0"/>
          </a:p>
          <a:p>
            <a:pPr lvl="1">
              <a:buFont typeface="Arial"/>
              <a:buChar char="•"/>
            </a:pPr>
            <a:endParaRPr lang="de-DE" sz="2800" dirty="0"/>
          </a:p>
          <a:p>
            <a:pPr lvl="1">
              <a:buFont typeface="Arial"/>
              <a:buChar char="•"/>
            </a:pP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406795761"/>
      </p:ext>
    </p:extLst>
  </p:cSld>
  <p:clrMapOvr>
    <a:masterClrMapping/>
  </p:clrMapOvr>
  <p:transition spd="slow" advClick="0" advTm="5000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784860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Multilevel-Kurs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</a:t>
            </a:r>
            <a:r>
              <a:rPr lang="de-DE" sz="2800" dirty="0"/>
              <a:t>Mo: 19:00 und 20:30 Uhr</a:t>
            </a:r>
          </a:p>
          <a:p>
            <a:pPr lvl="1">
              <a:buFont typeface="Arial"/>
              <a:buChar char="•"/>
            </a:pPr>
            <a:r>
              <a:rPr lang="de-DE" sz="2800" dirty="0"/>
              <a:t> Di: 19:00 und 20:30 Uhr</a:t>
            </a:r>
          </a:p>
          <a:p>
            <a:pPr lvl="1">
              <a:buFont typeface="Arial"/>
              <a:buChar char="•"/>
            </a:pPr>
            <a:r>
              <a:rPr lang="de-DE" sz="2800" dirty="0"/>
              <a:t> Fr: 19:00 Uhr</a:t>
            </a:r>
          </a:p>
          <a:p>
            <a:pPr lvl="1">
              <a:buFont typeface="Arial"/>
              <a:buChar char="•"/>
            </a:pPr>
            <a:r>
              <a:rPr lang="de-DE" sz="2800" dirty="0"/>
              <a:t> So: 17:30 und 20:10 Uhr</a:t>
            </a:r>
          </a:p>
          <a:p>
            <a:pPr>
              <a:buFont typeface="Arial"/>
              <a:buChar char="•"/>
            </a:pPr>
            <a:r>
              <a:rPr lang="de-DE" sz="2800" dirty="0"/>
              <a:t> Technik-Kurs für Frauen und Männer</a:t>
            </a:r>
          </a:p>
          <a:p>
            <a:pPr lvl="1">
              <a:buFont typeface="Arial"/>
              <a:buChar char="•"/>
            </a:pPr>
            <a:r>
              <a:rPr lang="de-DE" sz="2800" dirty="0"/>
              <a:t> So: 19:00 Uhr</a:t>
            </a:r>
          </a:p>
          <a:p>
            <a:pPr lvl="1">
              <a:buFont typeface="Arial"/>
              <a:buChar char="•"/>
            </a:pPr>
            <a:endParaRPr lang="de-DE" sz="2800" dirty="0"/>
          </a:p>
          <a:p>
            <a:pPr lvl="1">
              <a:buFont typeface="Arial"/>
              <a:buChar char="•"/>
            </a:pPr>
            <a:endParaRPr lang="de-DE" sz="2800" dirty="0"/>
          </a:p>
          <a:p>
            <a:pPr lvl="1">
              <a:buFont typeface="Arial"/>
              <a:buChar char="•"/>
            </a:pPr>
            <a:endParaRPr lang="de-DE" sz="2800" dirty="0"/>
          </a:p>
          <a:p>
            <a:pPr lvl="1">
              <a:buFont typeface="Arial"/>
              <a:buChar char="•"/>
            </a:pP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3189732239"/>
      </p:ext>
    </p:extLst>
  </p:cSld>
  <p:clrMapOvr>
    <a:masterClrMapping/>
  </p:clrMapOvr>
  <p:transition spd="slow" advClick="0" advTm="5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7848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Schule für Argentinischen Tango</a:t>
            </a:r>
          </a:p>
        </p:txBody>
      </p:sp>
    </p:spTree>
  </p:cSld>
  <p:clrMapOvr>
    <a:masterClrMapping/>
  </p:clrMapOvr>
  <p:transition spd="slow" advClick="0" advTm="5000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971800"/>
            <a:ext cx="6324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b="1" dirty="0"/>
              <a:t>Unsere Philosophie</a:t>
            </a:r>
          </a:p>
          <a:p>
            <a:endParaRPr lang="de-DE" sz="3200" b="1" dirty="0"/>
          </a:p>
          <a:p>
            <a:r>
              <a:rPr sz="3200" b="1" dirty="0"/>
              <a:t>Tango ist eine Sprache</a:t>
            </a:r>
            <a:r>
              <a:rPr sz="3200" dirty="0"/>
              <a:t> - Tango tanzen heißt, mit seinem Partner wortlos zu kommunizieren.</a:t>
            </a:r>
            <a:endParaRPr lang="de-DE" sz="3200" dirty="0"/>
          </a:p>
        </p:txBody>
      </p:sp>
    </p:spTree>
  </p:cSld>
  <p:clrMapOvr>
    <a:masterClrMapping/>
  </p:clrMapOvr>
  <p:transition spd="slow" advClick="0" advTm="10000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539552" y="2924944"/>
            <a:ext cx="66247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b="1" dirty="0"/>
              <a:t>Unsere Philosophie</a:t>
            </a:r>
          </a:p>
          <a:p>
            <a:endParaRPr lang="de-DE" sz="3200" dirty="0"/>
          </a:p>
          <a:p>
            <a:r>
              <a:rPr sz="3200" dirty="0"/>
              <a:t>In unseren Kursen vermitteln wir die Basis des Tangos.</a:t>
            </a:r>
            <a:r>
              <a:rPr lang="de-DE" sz="3200" dirty="0"/>
              <a:t> </a:t>
            </a:r>
            <a:r>
              <a:rPr sz="3200" dirty="0"/>
              <a:t>Dies sind keine starren Figuren zum Auswendig</a:t>
            </a:r>
            <a:r>
              <a:rPr lang="de-DE" sz="3200" dirty="0"/>
              <a:t>-</a:t>
            </a:r>
            <a:r>
              <a:rPr sz="3200" dirty="0"/>
              <a:t>lernen, sondern kleinste Grundele</a:t>
            </a:r>
            <a:r>
              <a:rPr lang="de-DE" sz="3200" dirty="0"/>
              <a:t>-</a:t>
            </a:r>
            <a:r>
              <a:rPr sz="3200" dirty="0"/>
              <a:t>mente und die Struktur des Tangos.</a:t>
            </a:r>
            <a:endParaRPr lang="de-DE" sz="3200" dirty="0"/>
          </a:p>
        </p:txBody>
      </p:sp>
    </p:spTree>
  </p:cSld>
  <p:clrMapOvr>
    <a:masterClrMapping/>
  </p:clrMapOvr>
  <p:transition spd="slow" advClick="0" advTm="10000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57200" y="2913906"/>
            <a:ext cx="67790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b="1" dirty="0"/>
              <a:t>Unsere Philosophie</a:t>
            </a:r>
          </a:p>
          <a:p>
            <a:endParaRPr lang="de-DE" sz="3200" dirty="0"/>
          </a:p>
          <a:p>
            <a:r>
              <a:rPr sz="3200" dirty="0"/>
              <a:t>Mit Hilfe von intensiver Körperarbeit und Kommunikationsübungen ist somit jeder in der Lage, von Beginn an zu improvisieren und eigene Ausdrucksmöglichkeiten zu entwickeln.</a:t>
            </a:r>
            <a:endParaRPr lang="de-DE" sz="3200" dirty="0"/>
          </a:p>
        </p:txBody>
      </p:sp>
    </p:spTree>
  </p:cSld>
  <p:clrMapOvr>
    <a:masterClrMapping/>
  </p:clrMapOvr>
  <p:transition spd="slow" advClick="0" advTm="10000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57200" y="2971800"/>
            <a:ext cx="6629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b="1" dirty="0"/>
              <a:t>Unsere Philosophie</a:t>
            </a:r>
          </a:p>
          <a:p>
            <a:endParaRPr lang="de-DE" sz="3200" dirty="0"/>
          </a:p>
          <a:p>
            <a:r>
              <a:rPr sz="3200" dirty="0"/>
              <a:t>Kürzer gesagt: Wir unterrichten die Vokabeln und eine Grammatik - die Geschichten müsst ihr euch beim Tanzen selbst ausdenken.</a:t>
            </a:r>
            <a:endParaRPr lang="de-DE" sz="3200" dirty="0"/>
          </a:p>
        </p:txBody>
      </p:sp>
    </p:spTree>
  </p:cSld>
  <p:clrMapOvr>
    <a:masterClrMapping/>
  </p:clrMapOvr>
  <p:transition spd="slow" advClick="0" advTm="10000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57200" y="2971800"/>
            <a:ext cx="6629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b="1" dirty="0"/>
              <a:t>Unsere Philosophie</a:t>
            </a:r>
          </a:p>
          <a:p>
            <a:endParaRPr lang="de-DE" sz="3200" dirty="0"/>
          </a:p>
          <a:p>
            <a:r>
              <a:rPr lang="de-DE" sz="3200" dirty="0"/>
              <a:t>Die Qualität der Umarmung und der Bewegung und die Musikalität sind wichtiger, als möglichst viele Figuren zu erlernen.</a:t>
            </a:r>
          </a:p>
        </p:txBody>
      </p:sp>
    </p:spTree>
    <p:extLst>
      <p:ext uri="{BB962C8B-B14F-4D97-AF65-F5344CB8AC3E}">
        <p14:creationId xmlns:p14="http://schemas.microsoft.com/office/powerpoint/2010/main" val="2002312556"/>
      </p:ext>
    </p:extLst>
  </p:cSld>
  <p:clrMapOvr>
    <a:masterClrMapping/>
  </p:clrMapOvr>
  <p:transition spd="slow" advClick="0" advTm="10000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57200" y="2971800"/>
            <a:ext cx="6629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b="1" dirty="0"/>
              <a:t>Unsere Philosophie</a:t>
            </a:r>
          </a:p>
          <a:p>
            <a:endParaRPr lang="de-DE" sz="3200" dirty="0"/>
          </a:p>
          <a:p>
            <a:r>
              <a:rPr sz="3200" dirty="0"/>
              <a:t>Das Wichtigste beim Unterrichten ist für uns, dass die TeilnehmerInnen Spaß am Tanzen haben.</a:t>
            </a:r>
            <a:endParaRPr lang="de-DE" sz="3200" dirty="0"/>
          </a:p>
        </p:txBody>
      </p:sp>
    </p:spTree>
  </p:cSld>
  <p:clrMapOvr>
    <a:masterClrMapping/>
  </p:clrMapOvr>
  <p:transition spd="slow" advClick="0" advTm="10000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971800"/>
            <a:ext cx="6324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b="1" dirty="0"/>
              <a:t>Unser Studio</a:t>
            </a:r>
          </a:p>
        </p:txBody>
      </p:sp>
      <p:pic>
        <p:nvPicPr>
          <p:cNvPr id="5" name="Bild 4" descr="CIMG015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2852936"/>
            <a:ext cx="4800600" cy="3600450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971800"/>
            <a:ext cx="6324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b="1" dirty="0"/>
              <a:t>Unser Studio</a:t>
            </a:r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3054029"/>
            <a:ext cx="4800600" cy="3198263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971800"/>
            <a:ext cx="6324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b="1" dirty="0"/>
              <a:t>Unser Studio</a:t>
            </a:r>
          </a:p>
        </p:txBody>
      </p:sp>
      <p:pic>
        <p:nvPicPr>
          <p:cNvPr id="5" name="Bild 4" descr="CIMG015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5985" y="2852936"/>
            <a:ext cx="4800600" cy="3600450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971800"/>
            <a:ext cx="6324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b="1" dirty="0"/>
              <a:t>Unser Studio</a:t>
            </a:r>
          </a:p>
        </p:txBody>
      </p:sp>
      <p:pic>
        <p:nvPicPr>
          <p:cNvPr id="5" name="Bild 4" descr="CIMG015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2852936"/>
            <a:ext cx="4800600" cy="3600450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784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Schule für Argentinischen Tango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Gruppenunterricht</a:t>
            </a:r>
          </a:p>
        </p:txBody>
      </p:sp>
    </p:spTree>
  </p:cSld>
  <p:clrMapOvr>
    <a:masterClrMapping/>
  </p:clrMapOvr>
  <p:transition spd="slow" advClick="0" advTm="5000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971800"/>
            <a:ext cx="6324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b="1" dirty="0"/>
              <a:t>Unser Studio</a:t>
            </a:r>
          </a:p>
        </p:txBody>
      </p:sp>
      <p:pic>
        <p:nvPicPr>
          <p:cNvPr id="5" name="Bild 4" descr="CIMG015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2852936"/>
            <a:ext cx="4800600" cy="3600450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971800"/>
            <a:ext cx="6324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b="1" dirty="0"/>
              <a:t>Fragen ?????</a:t>
            </a:r>
            <a:endParaRPr lang="de-DE" sz="3200" dirty="0"/>
          </a:p>
          <a:p>
            <a:pPr lvl="1">
              <a:buFont typeface="Arial"/>
              <a:buChar char="•"/>
            </a:pPr>
            <a:endParaRPr lang="de-DE" sz="3200" dirty="0"/>
          </a:p>
        </p:txBody>
      </p:sp>
    </p:spTree>
  </p:cSld>
  <p:clrMapOvr>
    <a:masterClrMapping/>
  </p:clrMapOvr>
  <p:transition spd="slow" advClick="0" advTm="5000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971800"/>
            <a:ext cx="6324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b="1" dirty="0"/>
              <a:t>Fragen ?????</a:t>
            </a:r>
          </a:p>
          <a:p>
            <a:pPr>
              <a:buFont typeface="Arial"/>
              <a:buChar char="•"/>
            </a:pPr>
            <a:endParaRPr lang="de-DE" sz="3200" b="1" dirty="0"/>
          </a:p>
          <a:p>
            <a:pPr>
              <a:buFont typeface="Arial"/>
              <a:buChar char="•"/>
            </a:pPr>
            <a:r>
              <a:rPr lang="de-DE" sz="3200" b="1" dirty="0"/>
              <a:t> Christian oder Helga</a:t>
            </a:r>
            <a:endParaRPr lang="de-DE" sz="3200" dirty="0"/>
          </a:p>
          <a:p>
            <a:pPr lvl="1">
              <a:buFont typeface="Arial"/>
              <a:buChar char="•"/>
            </a:pPr>
            <a:endParaRPr lang="de-DE" sz="3200" dirty="0"/>
          </a:p>
        </p:txBody>
      </p:sp>
    </p:spTree>
  </p:cSld>
  <p:clrMapOvr>
    <a:masterClrMapping/>
  </p:clrMapOvr>
  <p:transition spd="slow" advClick="0" advTm="5000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971800"/>
            <a:ext cx="6324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b="1" dirty="0"/>
              <a:t>Fragen ?????</a:t>
            </a:r>
          </a:p>
          <a:p>
            <a:pPr>
              <a:buFont typeface="Arial"/>
              <a:buChar char="•"/>
            </a:pPr>
            <a:endParaRPr lang="de-DE" sz="3200" b="1" dirty="0"/>
          </a:p>
          <a:p>
            <a:pPr>
              <a:buFont typeface="Arial"/>
              <a:buChar char="•"/>
            </a:pPr>
            <a:r>
              <a:rPr lang="de-DE" sz="3200" b="1" dirty="0"/>
              <a:t> Christian oder Helga </a:t>
            </a:r>
          </a:p>
          <a:p>
            <a:pPr>
              <a:buFont typeface="Arial"/>
              <a:buChar char="•"/>
            </a:pPr>
            <a:r>
              <a:rPr lang="de-DE" sz="3200" b="1" dirty="0"/>
              <a:t> 089-12227785 oder</a:t>
            </a:r>
            <a:endParaRPr lang="de-DE" sz="3200" dirty="0"/>
          </a:p>
          <a:p>
            <a:pPr lvl="1">
              <a:buFont typeface="Arial"/>
              <a:buChar char="•"/>
            </a:pPr>
            <a:endParaRPr lang="de-DE" sz="3200" dirty="0"/>
          </a:p>
        </p:txBody>
      </p:sp>
    </p:spTree>
  </p:cSld>
  <p:clrMapOvr>
    <a:masterClrMapping/>
  </p:clrMapOvr>
  <p:transition spd="slow" advClick="0" advTm="5000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971800"/>
            <a:ext cx="6324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b="1" dirty="0"/>
              <a:t>Fragen ?????</a:t>
            </a:r>
          </a:p>
          <a:p>
            <a:pPr>
              <a:buFont typeface="Arial"/>
              <a:buChar char="•"/>
            </a:pPr>
            <a:endParaRPr lang="de-DE" sz="3200" b="1" dirty="0"/>
          </a:p>
          <a:p>
            <a:pPr>
              <a:buFont typeface="Arial"/>
              <a:buChar char="•"/>
            </a:pPr>
            <a:r>
              <a:rPr lang="de-DE" sz="3200" b="1" dirty="0"/>
              <a:t> Christian oder Helga </a:t>
            </a:r>
          </a:p>
          <a:p>
            <a:pPr>
              <a:buFont typeface="Arial"/>
              <a:buChar char="•"/>
            </a:pPr>
            <a:r>
              <a:rPr lang="de-DE" sz="3200" b="1" dirty="0"/>
              <a:t> 089-12227785 oder</a:t>
            </a:r>
          </a:p>
          <a:p>
            <a:pPr>
              <a:buFont typeface="Arial"/>
              <a:buChar char="•"/>
            </a:pPr>
            <a:r>
              <a:rPr lang="de-DE" sz="3200" b="1" dirty="0"/>
              <a:t> 0171-7597719</a:t>
            </a:r>
            <a:endParaRPr lang="de-DE" sz="3200" dirty="0"/>
          </a:p>
          <a:p>
            <a:pPr lvl="1">
              <a:buFont typeface="Arial"/>
              <a:buChar char="•"/>
            </a:pPr>
            <a:endParaRPr lang="de-DE" sz="3200" dirty="0"/>
          </a:p>
        </p:txBody>
      </p:sp>
    </p:spTree>
  </p:cSld>
  <p:clrMapOvr>
    <a:masterClrMapping/>
  </p:clrMapOvr>
  <p:transition spd="slow" advClick="0" advTm="10000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971800"/>
            <a:ext cx="6324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b="1" dirty="0"/>
              <a:t>Fragen ?????</a:t>
            </a:r>
          </a:p>
          <a:p>
            <a:pPr>
              <a:buFont typeface="Arial"/>
              <a:buChar char="•"/>
            </a:pPr>
            <a:endParaRPr lang="de-DE" sz="3200" b="1" dirty="0"/>
          </a:p>
          <a:p>
            <a:pPr>
              <a:buFont typeface="Arial"/>
              <a:buChar char="•"/>
            </a:pPr>
            <a:r>
              <a:rPr lang="de-DE" sz="3200" b="1" dirty="0"/>
              <a:t> Christian oder Helga </a:t>
            </a:r>
          </a:p>
          <a:p>
            <a:pPr>
              <a:buFont typeface="Arial"/>
              <a:buChar char="•"/>
            </a:pPr>
            <a:r>
              <a:rPr lang="de-DE" sz="3200" b="1" dirty="0"/>
              <a:t> 089-12227785 oder</a:t>
            </a:r>
          </a:p>
          <a:p>
            <a:pPr>
              <a:buFont typeface="Arial"/>
              <a:buChar char="•"/>
            </a:pPr>
            <a:r>
              <a:rPr lang="de-DE" sz="3200" b="1" dirty="0"/>
              <a:t> 0171-7597719</a:t>
            </a:r>
            <a:endParaRPr lang="de-DE" sz="3200" dirty="0"/>
          </a:p>
          <a:p>
            <a:pPr lvl="1">
              <a:buFont typeface="Arial"/>
              <a:buChar char="•"/>
            </a:pP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1949334157"/>
      </p:ext>
    </p:extLst>
  </p:cSld>
  <p:clrMapOvr>
    <a:masterClrMapping/>
  </p:clrMapOvr>
  <p:transition spd="slow" advClick="0" advTm="1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7848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Schule für Argentinischen Tango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Gruppenunterricht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Privatstunden</a:t>
            </a:r>
          </a:p>
        </p:txBody>
      </p:sp>
    </p:spTree>
  </p:cSld>
  <p:clrMapOvr>
    <a:masterClrMapping/>
  </p:clrMapOvr>
  <p:transition spd="slow" advClick="0" advTm="5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7848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Schule für Argentinischen Tango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Gruppenunterricht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Privatstunden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Tangovorführungen</a:t>
            </a:r>
          </a:p>
        </p:txBody>
      </p:sp>
    </p:spTree>
  </p:cSld>
  <p:clrMapOvr>
    <a:masterClrMapping/>
  </p:clrMapOvr>
  <p:transition spd="slow" advClick="0" advTm="5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7848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Schule für Argentinischen Tango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Gruppenunterricht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Privatstunden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Tangovorführungen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de-DE" sz="3200" dirty="0"/>
              <a:t> Tanzabende</a:t>
            </a:r>
          </a:p>
        </p:txBody>
      </p:sp>
    </p:spTree>
  </p:cSld>
  <p:clrMapOvr>
    <a:masterClrMapping/>
  </p:clrMapOvr>
  <p:transition spd="slow" advClick="0" advTm="5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7848600" cy="3693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Schule für Argentinischen Tango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Gruppenunterricht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Privatstunden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Tangovorführungen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de-DE" sz="3200" dirty="0"/>
              <a:t> Tanzabende</a:t>
            </a:r>
          </a:p>
          <a:p>
            <a:pPr lvl="1">
              <a:spcAft>
                <a:spcPts val="600"/>
              </a:spcAft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dirty="0" err="1"/>
              <a:t>Milonga</a:t>
            </a:r>
            <a:r>
              <a:rPr lang="de-DE" sz="3200" dirty="0"/>
              <a:t> zum freien Tanzen</a:t>
            </a:r>
          </a:p>
          <a:p>
            <a:pPr>
              <a:spcAft>
                <a:spcPts val="600"/>
              </a:spcAft>
            </a:pPr>
            <a:endParaRPr lang="de-DE" sz="3200" dirty="0"/>
          </a:p>
        </p:txBody>
      </p:sp>
    </p:spTree>
  </p:cSld>
  <p:clrMapOvr>
    <a:masterClrMapping/>
  </p:clrMapOvr>
  <p:transition spd="slow" advClick="0" advTm="5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7848600" cy="3693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Schule für Argentinischen Tango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Gruppenunterricht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Privatstunden</a:t>
            </a:r>
          </a:p>
          <a:p>
            <a:pPr lvl="1">
              <a:buFont typeface="Arial"/>
              <a:buChar char="•"/>
            </a:pPr>
            <a:r>
              <a:rPr lang="de-DE" sz="3200" dirty="0"/>
              <a:t> Tangovorführungen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de-DE" sz="3200" dirty="0"/>
              <a:t> Tanzabende</a:t>
            </a:r>
          </a:p>
          <a:p>
            <a:pPr lvl="1">
              <a:spcAft>
                <a:spcPts val="600"/>
              </a:spcAft>
              <a:buFont typeface="Arial"/>
              <a:buChar char="•"/>
            </a:pPr>
            <a:r>
              <a:rPr lang="de-DE" sz="3200" dirty="0"/>
              <a:t> </a:t>
            </a:r>
            <a:r>
              <a:rPr lang="de-DE" sz="3200" dirty="0" err="1"/>
              <a:t>Milonga</a:t>
            </a:r>
            <a:r>
              <a:rPr lang="de-DE" sz="3200" dirty="0"/>
              <a:t> zum freien Tanzen</a:t>
            </a:r>
          </a:p>
          <a:p>
            <a:pPr>
              <a:spcAft>
                <a:spcPts val="600"/>
              </a:spcAft>
            </a:pP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3935230823"/>
      </p:ext>
    </p:extLst>
  </p:cSld>
  <p:clrMapOvr>
    <a:masterClrMapping/>
  </p:clrMapOvr>
  <p:transition spd="slow" advClick="0" advTm="5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l-Duende - Logo - Hohe Auflösung - Frei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7848600" cy="212904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62000" y="2818800"/>
            <a:ext cx="784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3200" dirty="0"/>
              <a:t> Multilevel-Kurse</a:t>
            </a:r>
          </a:p>
          <a:p>
            <a:pPr>
              <a:spcAft>
                <a:spcPts val="600"/>
              </a:spcAft>
            </a:pPr>
            <a:endParaRPr lang="de-DE" sz="3200" dirty="0"/>
          </a:p>
        </p:txBody>
      </p:sp>
    </p:spTree>
  </p:cSld>
  <p:clrMapOvr>
    <a:masterClrMapping/>
  </p:clrMapOvr>
  <p:transition spd="slow" advClick="0" advTm="5000">
    <p:push dir="u"/>
  </p:transition>
</p:sld>
</file>

<file path=ppt/theme/theme1.xml><?xml version="1.0" encoding="utf-8"?>
<a:theme xmlns:a="http://schemas.openxmlformats.org/drawingml/2006/main" name="El Duende Ima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560</Words>
  <Application>Microsoft Macintosh PowerPoint</Application>
  <PresentationFormat>Bildschirmpräsentation (4:3)</PresentationFormat>
  <Paragraphs>120</Paragraphs>
  <Slides>35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35</vt:i4>
      </vt:variant>
    </vt:vector>
  </HeadingPairs>
  <TitlesOfParts>
    <vt:vector size="38" baseType="lpstr">
      <vt:lpstr>Arial</vt:lpstr>
      <vt:lpstr>Calibri</vt:lpstr>
      <vt:lpstr>El Duende Image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Privat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Christian Seyb</dc:creator>
  <cp:lastModifiedBy>tango@el-duende.de</cp:lastModifiedBy>
  <cp:revision>152</cp:revision>
  <dcterms:created xsi:type="dcterms:W3CDTF">2010-07-11T08:51:31Z</dcterms:created>
  <dcterms:modified xsi:type="dcterms:W3CDTF">2022-10-24T12:39:03Z</dcterms:modified>
</cp:coreProperties>
</file>